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504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377" r:id="rId73"/>
    <p:sldId id="488" r:id="rId74"/>
    <p:sldId id="452" r:id="rId75"/>
    <p:sldId id="447" r:id="rId76"/>
    <p:sldId id="505" r:id="rId77"/>
    <p:sldId id="506" r:id="rId78"/>
    <p:sldId id="470" r:id="rId79"/>
    <p:sldId id="491" r:id="rId80"/>
    <p:sldId id="492" r:id="rId81"/>
    <p:sldId id="507" r:id="rId82"/>
    <p:sldId id="502" r:id="rId83"/>
    <p:sldId id="494" r:id="rId84"/>
    <p:sldId id="503" r:id="rId85"/>
    <p:sldId id="475" r:id="rId86"/>
    <p:sldId id="476" r:id="rId87"/>
    <p:sldId id="477" r:id="rId88"/>
    <p:sldId id="479" r:id="rId89"/>
    <p:sldId id="481" r:id="rId90"/>
    <p:sldId id="482" r:id="rId91"/>
    <p:sldId id="483" r:id="rId92"/>
    <p:sldId id="484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340" autoAdjust="0"/>
  </p:normalViewPr>
  <p:slideViewPr>
    <p:cSldViewPr snapToGrid="0">
      <p:cViewPr varScale="1">
        <p:scale>
          <a:sx n="70" d="100"/>
          <a:sy n="70" d="100"/>
        </p:scale>
        <p:origin x="31" y="1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51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13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66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95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68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86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58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630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7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49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031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85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664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25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458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9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hyperlink" Target="https://arxiv.org/pdf/2106.01548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2025, 2026,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scaled dot product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similarity</a:t>
                </a: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r="-790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6897189" y="2893312"/>
            <a:ext cx="3021726" cy="466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product similarity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  <a:blipFill>
                <a:blip r:embed="rId8"/>
                <a:stretch>
                  <a:fillRect l="-138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tokens (patches)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vectorized token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scaled dot product attention of the image tokens with themselves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>
                    <a:latin typeface="+mn-lt"/>
                    <a:cs typeface="Segoe UI" panose="020B0502040204020203" pitchFamily="34" charset="0"/>
                  </a:rPr>
                  <a:t>Each map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7955280" y="2028255"/>
            <a:ext cx="1802178" cy="569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Encoder-Decoder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blocks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Encoder-decoder architecture uses multiple transformer blocks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818156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token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75202" y="5237576"/>
            <a:ext cx="1198945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or complement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cross-attention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Or, use learned position encodings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or complement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Where,      </a:t>
                </a:r>
              </a:p>
              <a:p>
                <a:pPr marL="399915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399915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Notice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that cosign similarity a scaled dot product similarity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:pPr marL="914246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marL="914246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0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(MLP)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Mixing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854529" cy="4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256414" cy="1442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219200" cy="2680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120343" cy="20929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1881963"/>
            <a:ext cx="1807203" cy="2123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3811772"/>
            <a:ext cx="2209324" cy="1538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4805916"/>
            <a:ext cx="1045327" cy="74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4805916"/>
            <a:ext cx="1045327" cy="1197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607408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6605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460451" cy="402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491716"/>
            <a:ext cx="5456655" cy="675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519916"/>
            <a:ext cx="1376681" cy="1853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179135"/>
            <a:ext cx="1021485" cy="16922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5002619"/>
            <a:ext cx="2257014" cy="168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26712" y="5449186"/>
            <a:ext cx="1148316" cy="554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49926"/>
            <a:ext cx="1260971" cy="34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3587819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14371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6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680516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19108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8951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4460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99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36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46652</TotalTime>
  <Words>4171</Words>
  <Application>Microsoft Office PowerPoint</Application>
  <PresentationFormat>Widescreen</PresentationFormat>
  <Paragraphs>651</Paragraphs>
  <Slides>89</Slides>
  <Notes>79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Encoder-Decoder Architecture</vt:lpstr>
      <vt:lpstr>Transformer Encoder-Decoder Architecture </vt:lpstr>
      <vt:lpstr>Transformer Encoder-Decoder Architecture</vt:lpstr>
      <vt:lpstr>Transformer Encoder-Decoder Architecture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    Summary</vt:lpstr>
      <vt:lpstr>    Summary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1457</cp:revision>
  <cp:lastPrinted>2019-03-10T03:16:43Z</cp:lastPrinted>
  <dcterms:created xsi:type="dcterms:W3CDTF">2013-02-15T23:12:42Z</dcterms:created>
  <dcterms:modified xsi:type="dcterms:W3CDTF">2026-02-26T18:00:08Z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